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77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272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10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403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31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8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837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056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23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77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382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7AE0F-EF5B-CC44-A583-9F07584D43FC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691D2-5BBA-1346-A6E2-176D5B4708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750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98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" y="0"/>
            <a:ext cx="1215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" y="0"/>
            <a:ext cx="12184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" y="0"/>
            <a:ext cx="12163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2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" y="0"/>
            <a:ext cx="12155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9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74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68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9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" y="0"/>
            <a:ext cx="12164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05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" y="0"/>
            <a:ext cx="1215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7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9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" y="0"/>
            <a:ext cx="1215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0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" y="0"/>
            <a:ext cx="1216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1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77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0149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7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1"/>
            <a:ext cx="12192000" cy="68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7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"/>
            <a:ext cx="12192000" cy="68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32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34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" y="0"/>
            <a:ext cx="12124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" y="0"/>
            <a:ext cx="12184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7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48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434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49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9"/>
            <a:ext cx="12192000" cy="68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0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7"/>
            <a:ext cx="12192000" cy="68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37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8370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" y="0"/>
            <a:ext cx="12176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3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1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69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9"/>
            <a:ext cx="12192000" cy="682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" y="0"/>
            <a:ext cx="12130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6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82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2020-07-08T12:55:49Z</dcterms:created>
  <dcterms:modified xsi:type="dcterms:W3CDTF">2020-07-08T12:56:15Z</dcterms:modified>
</cp:coreProperties>
</file>